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61" r:id="rId2"/>
    <p:sldId id="265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
<Relationships xmlns="http://schemas.openxmlformats.org/package/2006/relationships">
  <Relationship Id="rId8" Type="http://schemas.openxmlformats.org/officeDocument/2006/relationships/tableStyles" Target="tableStyles.xml" />
  <Relationship Id="rId3" Type="http://schemas.openxmlformats.org/officeDocument/2006/relationships/slide" Target="slides/slide2.xml" />
  <Relationship Id="rId7" Type="http://schemas.openxmlformats.org/officeDocument/2006/relationships/theme" Target="theme/theme1.xml" />
  <Relationship Id="rId2" Type="http://schemas.openxmlformats.org/officeDocument/2006/relationships/slide" Target="slides/slide1.xml" />
  <Relationship Id="rId1" Type="http://schemas.openxmlformats.org/officeDocument/2006/relationships/slideMaster" Target="slideMasters/slideMaster1.xml" />
  <Relationship Id="rId6" Type="http://schemas.openxmlformats.org/officeDocument/2006/relationships/viewProps" Target="viewProps.xml" />
  <Relationship Id="rId5" Type="http://schemas.openxmlformats.org/officeDocument/2006/relationships/presProps" Target="presProps.xml" />
  <Relationship Id="rId4" Type="http://schemas.openxmlformats.org/officeDocument/2006/relationships/notesMaster" Target="notesMasters/notesMaster1.xml" />
  <Relationship Id="rId9" Type="http://schemas.openxmlformats.org/officeDocument/2006/relationships/customXml" Target="../customXml/item1.xml" />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FCC71-CEE5-4D43-BA19-FEDF4CB6F6C3}" type="datetimeFigureOut">
              <a:rPr lang="en-US" smtClean="0"/>
              <a:t>9/12/2018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A4AD8-7770-4BE3-88F4-A97393845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43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file created specifically for Andrea Ivory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A4AD8-7770-4BE3-88F4-A97393845F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3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A9548-2E39-42D9-890D-419FB119619C}" type="datetime1">
              <a:rPr lang="en-US" smtClean="0"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9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3919B-4738-4490-AF55-31FE896590C8}" type="datetime1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8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2F705-401A-4437-A974-749AF748F6A0}" type="datetime1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0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70475-7CB2-4A8E-B0B2-DBE431572AEA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5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D8F3-C911-49C1-8176-79BE5AC0D0A1}" type="datetime1">
              <a:rPr lang="en-US" smtClean="0"/>
              <a:t>9/12/2018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8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5D59-CB92-4BC8-B962-115499E9D0BF}" type="datetime1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1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0CAF1-2179-4AD0-ABFE-22E9D972BA01}" type="datetime1">
              <a:rPr lang="en-US" smtClean="0"/>
              <a:t>9/12/2018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41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7F64E-135D-49E7-A9E4-EA20ACCFF971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9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B0E8B-5A61-44B3-9FC7-9D16393BCA8A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5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91867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08051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406995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7207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72677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2723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421FB-E84C-4830-88CA-59101DBDDE2A}" type="datetime1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64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CF0CD-E0E4-439F-AEDF-3A6AFCF0F7C2}" type="datetime1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0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A463D14-67C4-4727-9908-7B2C401FE701}" type="datetime1">
              <a:rPr lang="en-US" smtClean="0"/>
              <a:t>9/12/2018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Capital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85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0404683B-9B43-437F-B2ED-63DF2284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Obligations</a:t>
            </a:r>
          </a:p>
        </p:txBody>
      </p:sp>
      <p:sp>
        <p:nvSpPr>
          <p:cNvPr id="3" name="Content Placeholder 2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EE686B1B-539C-403D-90C2-446167D4A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arenR"/>
            </a:pPr>
            <a:r>
              <a:rPr lang="en-US" dirty="0"/>
              <a:t>Confidentiality</a:t>
            </a:r>
          </a:p>
          <a:p>
            <a:pPr marL="914400" lvl="1" indent="-457200">
              <a:buFont typeface="+mj-lt"/>
              <a:buAutoNum type="alphaLcParenR"/>
            </a:pPr>
            <a:r>
              <a:rPr lang="en-US" dirty="0"/>
              <a:t>Keep records away from unauthorized people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Neutrality</a:t>
            </a:r>
          </a:p>
          <a:p>
            <a:pPr marL="914400" lvl="1" indent="-457200">
              <a:buFont typeface="+mj-lt"/>
              <a:buAutoNum type="alphaLcParenR" startAt="2"/>
            </a:pPr>
            <a:r>
              <a:rPr lang="en-US" dirty="0"/>
              <a:t>Do not show favoritism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Patient dignity</a:t>
            </a:r>
          </a:p>
          <a:p>
            <a:pPr marL="914400" lvl="1" indent="-457200">
              <a:buFont typeface="+mj-lt"/>
              <a:buAutoNum type="alphaLcParenR" startAt="3"/>
            </a:pPr>
            <a:r>
              <a:rPr lang="en-US" dirty="0"/>
              <a:t>Show respect when discussing records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/>
              <a:t>Honesty</a:t>
            </a:r>
          </a:p>
          <a:p>
            <a:pPr marL="914400" lvl="1" indent="-457200">
              <a:buFont typeface="+mj-lt"/>
              <a:buAutoNum type="alphaLcParenR" startAt="4"/>
            </a:pPr>
            <a:r>
              <a:rPr lang="en-US" dirty="0"/>
              <a:t>Report guideline violations</a:t>
            </a:r>
          </a:p>
        </p:txBody>
      </p:sp>
      <p:sp>
        <p:nvSpPr>
          <p:cNvPr id="4" name="Footer Placeholder 3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C9598FF3-DBDE-49C6-9406-0BE142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</p:spTree>
    <p:extLst>
      <p:ext uri="{BB962C8B-B14F-4D97-AF65-F5344CB8AC3E}">
        <p14:creationId xmlns:p14="http://schemas.microsoft.com/office/powerpoint/2010/main" val="2072990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B4EBD66C-8710-48E7-93EA-7B7503B08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Your Career as a Medical Coder</a:t>
            </a:r>
          </a:p>
        </p:txBody>
      </p:sp>
      <p:sp>
        <p:nvSpPr>
          <p:cNvPr id="3" name="Content Placeholder 2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BD89196A-6885-4224-8420-3171016E0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Reviews patient’s medical record</a:t>
            </a:r>
          </a:p>
          <a:p>
            <a:pPr lvl="1"/>
            <a:r>
              <a:rPr lang="en-US" dirty="0"/>
              <a:t>Verifies work was performed</a:t>
            </a:r>
          </a:p>
          <a:p>
            <a:pPr lvl="2"/>
            <a:r>
              <a:rPr lang="en-US" dirty="0"/>
              <a:t>Lab tests</a:t>
            </a:r>
          </a:p>
          <a:p>
            <a:pPr lvl="2"/>
            <a:r>
              <a:rPr lang="en-US" dirty="0"/>
              <a:t>Imaging studies</a:t>
            </a:r>
          </a:p>
          <a:p>
            <a:pPr lvl="2"/>
            <a:r>
              <a:rPr lang="en-US" dirty="0"/>
              <a:t>Surgeries</a:t>
            </a:r>
          </a:p>
          <a:p>
            <a:r>
              <a:rPr lang="en-US" dirty="0"/>
              <a:t>Assigns universal alphanumeric codes</a:t>
            </a:r>
          </a:p>
          <a:p>
            <a:r>
              <a:rPr lang="en-US" dirty="0"/>
              <a:t>Avoids insurance denials</a:t>
            </a:r>
          </a:p>
          <a:p>
            <a:pPr lvl="1"/>
            <a:endParaRPr lang="en-US" dirty="0"/>
          </a:p>
        </p:txBody>
      </p:sp>
      <p:sp>
        <p:nvSpPr>
          <p:cNvPr id="4" name="Footer Placeholder 3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C636C77D-A86C-4757-B1A7-EF6A6582B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</a:t>
            </a:r>
          </a:p>
        </p:txBody>
      </p:sp>
    </p:spTree>
    <p:extLst>
      <p:ext uri="{BB962C8B-B14F-4D97-AF65-F5344CB8AC3E}">
        <p14:creationId xmlns:p14="http://schemas.microsoft.com/office/powerpoint/2010/main" val="2436803823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&#65279;<?xml version="1.0" encoding="utf-8" standalone="yes"?>
<Relationships xmlns="http://schemas.openxmlformats.org/package/2006/relationships">
  <Relationship Id="rId1" Type="http://schemas.openxmlformats.org/officeDocument/2006/relationships/customXmlProps" Target="itemProps1.xml" />
</Relationships>
</file>

<file path=customXml/item1.xml><?xml version="1.0" encoding="utf-8"?>
<GradingEngineProps xmlns="http://tempuri.org/temp">
  <UserID>{08a71bca-4305-409f-947c-ae070cb3d22b}</UserID>
  <AssignmentID>{08a71bca-4305-409f-947c-ae070cb3d22b}</AssignmentID>
</GradingEngineProps>
</file>

<file path=customXml/itemProps1.xml><?xml version="1.0" encoding="utf-8"?>
<ds:datastoreItem xmlns:ds="http://schemas.openxmlformats.org/officeDocument/2006/customXml" ds:itemID="{ee5c2ad3-2f9e-4f73-ab7c-53186de626a1}">
  <ds:schemaRefs>
    <ds:schemaRef ds:uri="http://tempuri.org/temp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408</TotalTime>
  <Words>57</Words>
  <Application>Microsoft Office PowerPoint</Application>
  <PresentationFormat>Widescreen</PresentationFormat>
  <Paragraphs>21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Corbel</vt:lpstr>
      <vt:lpstr>Depth</vt:lpstr>
      <vt:lpstr>Ethical Obligations</vt:lpstr>
      <vt:lpstr>Start Your Career as a Medical Coder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Technology</dc:title>
  <dc:creator>Your Name</dc:creator>
  <cp:keywords>© 2020 Cengage Learning.</cp:keywords>
  <dcterms:created xsi:type="dcterms:W3CDTF">2018-07-11T06:39:24Z</dcterms:created>
  <dcterms:modified xsi:type="dcterms:W3CDTF">2018-09-12T15:32:19Z</dcterms:modified>
</cp:coreProperties>
</file>